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65" r:id="rId4"/>
    <p:sldId id="258" r:id="rId5"/>
    <p:sldId id="262" r:id="rId6"/>
    <p:sldId id="279" r:id="rId7"/>
    <p:sldId id="269" r:id="rId8"/>
    <p:sldId id="266" r:id="rId9"/>
    <p:sldId id="267" r:id="rId10"/>
    <p:sldId id="259" r:id="rId11"/>
    <p:sldId id="270" r:id="rId12"/>
    <p:sldId id="273" r:id="rId13"/>
    <p:sldId id="271" r:id="rId14"/>
    <p:sldId id="268" r:id="rId15"/>
    <p:sldId id="275" r:id="rId16"/>
    <p:sldId id="272" r:id="rId17"/>
    <p:sldId id="274" r:id="rId18"/>
    <p:sldId id="260" r:id="rId19"/>
    <p:sldId id="276" r:id="rId20"/>
    <p:sldId id="261" r:id="rId21"/>
    <p:sldId id="278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376"/>
    <a:srgbClr val="416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D2AA5-E2CE-44D1-B7F2-282BD0838B8F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03419-A5FA-4791-B1E2-A60558A3C2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93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03419-A5FA-4791-B1E2-A60558A3C20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2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lww.com/nsca-scj/fulltext/2012/08000/Caffeine,_Energy_Drinks,_and_Strength_Power.3.aspx,%20full-text%20a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mc.ncbi.nlm.nih.gov/articles/PMC10535526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C07B38-69E4-9CA9-3A22-6360FBA2C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4505326" cy="1178688"/>
          </a:xfrm>
        </p:spPr>
        <p:txBody>
          <a:bodyPr anchor="ctr">
            <a:normAutofit/>
          </a:bodyPr>
          <a:lstStyle/>
          <a:p>
            <a:pPr algn="l"/>
            <a:r>
              <a:rPr lang="fr-FR" dirty="0"/>
              <a:t>White Monster: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130D2B-6AC4-6E8C-6C45-192772CEA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8675" y="5293850"/>
            <a:ext cx="3648075" cy="1178688"/>
          </a:xfrm>
        </p:spPr>
        <p:txBody>
          <a:bodyPr anchor="ctr">
            <a:normAutofit/>
          </a:bodyPr>
          <a:lstStyle/>
          <a:p>
            <a:pPr algn="r"/>
            <a:r>
              <a:rPr lang="fr-FR"/>
              <a:t>How did I become this strong?</a:t>
            </a:r>
            <a:endParaRPr lang="fr-FR" dirty="0"/>
          </a:p>
        </p:txBody>
      </p:sp>
      <p:pic>
        <p:nvPicPr>
          <p:cNvPr id="4" name="Picture 3" descr="Art nuageux en peinture à l’huile">
            <a:extLst>
              <a:ext uri="{FF2B5EF4-FFF2-40B4-BE49-F238E27FC236}">
                <a16:creationId xmlns:a16="http://schemas.microsoft.com/office/drawing/2014/main" id="{FB875E43-BA39-1BCE-4C94-A06DEA1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35" b="12452"/>
          <a:stretch/>
        </p:blipFill>
        <p:spPr>
          <a:xfrm>
            <a:off x="20" y="10"/>
            <a:ext cx="12191980" cy="4908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C12D02-62C9-23CB-A8A4-D805E0D1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89" y="0"/>
            <a:ext cx="4847011" cy="48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9D60E-3C17-F5E7-1E43-62A0A4F7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case I </a:t>
            </a:r>
            <a:r>
              <a:rPr lang="fr-FR" dirty="0" err="1"/>
              <a:t>didn’t</a:t>
            </a:r>
            <a:r>
              <a:rPr lang="fr-FR" dirty="0"/>
              <a:t> mention, I can planche</a:t>
            </a:r>
          </a:p>
        </p:txBody>
      </p:sp>
      <p:pic>
        <p:nvPicPr>
          <p:cNvPr id="6" name="Espace réservé du contenu 5" descr="Une image contenant sport, texte, personne, Condition physique&#10;&#10;Le contenu généré par l’IA peut être incorrect.">
            <a:extLst>
              <a:ext uri="{FF2B5EF4-FFF2-40B4-BE49-F238E27FC236}">
                <a16:creationId xmlns:a16="http://schemas.microsoft.com/office/drawing/2014/main" id="{A7F883CB-58F6-1198-8750-F1A3E2EEC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38" y="1439863"/>
            <a:ext cx="2962523" cy="526670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947F5A8-5D73-4E05-82A3-A1106C13FB72}"/>
              </a:ext>
            </a:extLst>
          </p:cNvPr>
          <p:cNvSpPr txBox="1"/>
          <p:nvPr/>
        </p:nvSpPr>
        <p:spPr>
          <a:xfrm>
            <a:off x="11410951" y="6629399"/>
            <a:ext cx="284226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" dirty="0" err="1"/>
              <a:t>Thanks</a:t>
            </a:r>
            <a:r>
              <a:rPr lang="fr-FR" sz="100" dirty="0"/>
              <a:t> </a:t>
            </a:r>
            <a:r>
              <a:rPr lang="fr-FR" sz="100" dirty="0" err="1"/>
              <a:t>Trey</a:t>
            </a:r>
            <a:endParaRPr lang="fr-FR" sz="100" dirty="0"/>
          </a:p>
        </p:txBody>
      </p:sp>
    </p:spTree>
    <p:extLst>
      <p:ext uri="{BB962C8B-B14F-4D97-AF65-F5344CB8AC3E}">
        <p14:creationId xmlns:p14="http://schemas.microsoft.com/office/powerpoint/2010/main" val="216141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6EBD6-E9D2-DC3C-A4D8-FDC199EE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aspects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41EE9-645E-FD1C-6152-D90BE083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https://journals.lww.com/nsca-scj/fulltext/2012/08000/Caffeine,_Energy_Drinks,_and_Strength_Power.3.aspx,%20full-text%20at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strength</a:t>
            </a:r>
            <a:endParaRPr lang="fr-FR" dirty="0"/>
          </a:p>
          <a:p>
            <a:r>
              <a:rPr lang="fr-FR" dirty="0" err="1"/>
              <a:t>Gives</a:t>
            </a:r>
            <a:r>
              <a:rPr lang="fr-FR" dirty="0"/>
              <a:t> planche (full)</a:t>
            </a:r>
          </a:p>
          <a:p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attention and </a:t>
            </a:r>
            <a:r>
              <a:rPr lang="fr-FR" dirty="0" err="1"/>
              <a:t>energy</a:t>
            </a:r>
            <a:r>
              <a:rPr lang="fr-FR" dirty="0"/>
              <a:t> (no </a:t>
            </a:r>
            <a:r>
              <a:rPr lang="fr-FR" dirty="0" err="1"/>
              <a:t>way</a:t>
            </a:r>
            <a:r>
              <a:rPr lang="fr-FR" dirty="0"/>
              <a:t>)</a:t>
            </a:r>
          </a:p>
          <a:p>
            <a:r>
              <a:rPr lang="fr-FR" dirty="0"/>
              <a:t>100% of people </a:t>
            </a:r>
            <a:r>
              <a:rPr lang="fr-FR" dirty="0" err="1"/>
              <a:t>consuming</a:t>
            </a:r>
            <a:r>
              <a:rPr lang="fr-FR" dirty="0"/>
              <a:t> white </a:t>
            </a:r>
            <a:r>
              <a:rPr lang="fr-FR" dirty="0" err="1"/>
              <a:t>monsters</a:t>
            </a:r>
            <a:r>
              <a:rPr lang="fr-FR" dirty="0"/>
              <a:t> can planche (proof in </a:t>
            </a:r>
            <a:r>
              <a:rPr lang="fr-FR" dirty="0" err="1"/>
              <a:t>this</a:t>
            </a:r>
            <a:r>
              <a:rPr lang="fr-FR" dirty="0"/>
              <a:t> room)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9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5FC26-F3E5-0585-005A-38632D94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aspects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E65AC-48FE-6B4C-E4F3-24BD012A3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https://pmc.ncbi.nlm.nih.gov/articles/PMC10535526/</a:t>
            </a:r>
            <a:endParaRPr lang="fr-FR" dirty="0"/>
          </a:p>
          <a:p>
            <a:r>
              <a:rPr lang="fr-FR" dirty="0" err="1"/>
              <a:t>Only</a:t>
            </a:r>
            <a:r>
              <a:rPr lang="fr-FR" dirty="0"/>
              <a:t> high doses are </a:t>
            </a:r>
            <a:r>
              <a:rPr lang="fr-FR" dirty="0" err="1"/>
              <a:t>dangerous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would</a:t>
            </a:r>
            <a:r>
              <a:rPr lang="fr-FR" dirty="0"/>
              <a:t> die </a:t>
            </a:r>
            <a:r>
              <a:rPr lang="fr-FR" dirty="0" err="1"/>
              <a:t>from</a:t>
            </a:r>
            <a:r>
              <a:rPr lang="fr-FR" dirty="0"/>
              <a:t> over </a:t>
            </a:r>
            <a:r>
              <a:rPr lang="fr-FR" dirty="0" err="1"/>
              <a:t>hydration</a:t>
            </a:r>
            <a:r>
              <a:rPr lang="fr-FR" dirty="0"/>
              <a:t> </a:t>
            </a:r>
            <a:r>
              <a:rPr lang="fr-FR" dirty="0" err="1"/>
              <a:t>before</a:t>
            </a:r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am</a:t>
            </a:r>
            <a:r>
              <a:rPr lang="fr-FR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76335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D103-72E2-77DB-DC6F-05437641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47035D98-B8E7-1D45-180B-D1C949A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277E69-40CE-B7C8-311F-5F60B022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Before</a:t>
            </a:r>
            <a:r>
              <a:rPr lang="fr-FR" sz="4000" dirty="0">
                <a:solidFill>
                  <a:schemeClr val="bg2"/>
                </a:solidFill>
              </a:rPr>
              <a:t> vs </a:t>
            </a:r>
            <a:r>
              <a:rPr lang="fr-FR" sz="4000" dirty="0" err="1">
                <a:solidFill>
                  <a:schemeClr val="bg2"/>
                </a:solidFill>
              </a:rPr>
              <a:t>After</a:t>
            </a:r>
            <a:r>
              <a:rPr lang="fr-FR" sz="4000" dirty="0">
                <a:solidFill>
                  <a:schemeClr val="bg2"/>
                </a:solidFill>
              </a:rPr>
              <a:t> White Monster</a:t>
            </a:r>
          </a:p>
        </p:txBody>
      </p:sp>
    </p:spTree>
    <p:extLst>
      <p:ext uri="{BB962C8B-B14F-4D97-AF65-F5344CB8AC3E}">
        <p14:creationId xmlns:p14="http://schemas.microsoft.com/office/powerpoint/2010/main" val="273169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AACE3C-961A-0777-B346-5E446C7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Proof by image</a:t>
            </a:r>
          </a:p>
        </p:txBody>
      </p:sp>
      <p:pic>
        <p:nvPicPr>
          <p:cNvPr id="5" name="Espace réservé du contenu 4" descr="Une image contenant personne, habits, mur, intérieur&#10;&#10;Le contenu généré par l’IA peut être incorrect.">
            <a:extLst>
              <a:ext uri="{FF2B5EF4-FFF2-40B4-BE49-F238E27FC236}">
                <a16:creationId xmlns:a16="http://schemas.microsoft.com/office/drawing/2014/main" id="{483D0021-9ABF-A4AE-B9B4-B865B2979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49" y="2132144"/>
            <a:ext cx="1945281" cy="2593709"/>
          </a:xfr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E4555DD-370B-FF2F-63CF-C98288B592A4}"/>
              </a:ext>
            </a:extLst>
          </p:cNvPr>
          <p:cNvCxnSpPr>
            <a:cxnSpLocks/>
          </p:cNvCxnSpPr>
          <p:nvPr/>
        </p:nvCxnSpPr>
        <p:spPr>
          <a:xfrm flipV="1">
            <a:off x="2160079" y="3428999"/>
            <a:ext cx="1402271" cy="1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2741A39-52F2-47CA-A07C-948EB01691A2}"/>
              </a:ext>
            </a:extLst>
          </p:cNvPr>
          <p:cNvSpPr txBox="1"/>
          <p:nvPr/>
        </p:nvSpPr>
        <p:spPr>
          <a:xfrm>
            <a:off x="2202846" y="2395728"/>
            <a:ext cx="1316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little</a:t>
            </a:r>
            <a:r>
              <a:rPr lang="fr-FR" dirty="0"/>
              <a:t> bit of Gym and </a:t>
            </a:r>
            <a:r>
              <a:rPr lang="fr-FR" dirty="0" err="1"/>
              <a:t>Tren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0B52A82-7F9A-D82E-B295-B62712272ECA}"/>
              </a:ext>
            </a:extLst>
          </p:cNvPr>
          <p:cNvCxnSpPr>
            <a:cxnSpLocks/>
          </p:cNvCxnSpPr>
          <p:nvPr/>
        </p:nvCxnSpPr>
        <p:spPr>
          <a:xfrm>
            <a:off x="7421377" y="3413757"/>
            <a:ext cx="872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C6E527E-C422-46D6-08B6-6E63DB096D9E}"/>
              </a:ext>
            </a:extLst>
          </p:cNvPr>
          <p:cNvCxnSpPr>
            <a:cxnSpLocks/>
          </p:cNvCxnSpPr>
          <p:nvPr/>
        </p:nvCxnSpPr>
        <p:spPr>
          <a:xfrm>
            <a:off x="5507629" y="3413757"/>
            <a:ext cx="5883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5DADB3D-4581-F049-FE20-10188888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22" y="2757997"/>
            <a:ext cx="1327755" cy="134200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5D7051-E719-6012-90E7-AC725A53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7" y="2132144"/>
            <a:ext cx="1738051" cy="2593710"/>
          </a:xfrm>
          <a:prstGeom prst="rect">
            <a:avLst/>
          </a:prstGeom>
        </p:spPr>
      </p:pic>
      <p:pic>
        <p:nvPicPr>
          <p:cNvPr id="19" name="Image 18" descr="Une image contenant personne, Condition physique, haltère, chaussures&#10;&#10;Le contenu généré par l’IA peut être incorrect.">
            <a:extLst>
              <a:ext uri="{FF2B5EF4-FFF2-40B4-BE49-F238E27FC236}">
                <a16:creationId xmlns:a16="http://schemas.microsoft.com/office/drawing/2014/main" id="{51624204-AD5F-0619-8D96-1C4BBEAF1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6" t="13734" r="41224" b="17239"/>
          <a:stretch/>
        </p:blipFill>
        <p:spPr>
          <a:xfrm>
            <a:off x="8293608" y="1114769"/>
            <a:ext cx="1738052" cy="47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45FED-5C04-AF63-B235-2FE29456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98" y="804909"/>
            <a:ext cx="10653578" cy="586432"/>
          </a:xfrm>
        </p:spPr>
        <p:txBody>
          <a:bodyPr/>
          <a:lstStyle/>
          <a:p>
            <a:r>
              <a:rPr lang="fr-FR" dirty="0" err="1">
                <a:solidFill>
                  <a:srgbClr val="4E7376"/>
                </a:solidFill>
              </a:rPr>
              <a:t>Potential</a:t>
            </a:r>
            <a:r>
              <a:rPr lang="fr-FR" dirty="0">
                <a:solidFill>
                  <a:srgbClr val="4E7376"/>
                </a:solidFill>
              </a:rPr>
              <a:t> Future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BA954A-D951-EE2F-BCF5-81A7FB8C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85" y="2265439"/>
            <a:ext cx="4972744" cy="254353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565CF16-E52E-4F44-75D8-2DC72E26FD76}"/>
              </a:ext>
            </a:extLst>
          </p:cNvPr>
          <p:cNvGrpSpPr/>
          <p:nvPr/>
        </p:nvGrpSpPr>
        <p:grpSpPr>
          <a:xfrm>
            <a:off x="3106069" y="2230130"/>
            <a:ext cx="2394335" cy="2614147"/>
            <a:chOff x="3764437" y="1495091"/>
            <a:chExt cx="2394335" cy="261414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D66EB9C-589E-7002-1B68-D3394DC5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4437" y="2349513"/>
              <a:ext cx="1581658" cy="175972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8CF5A63-54EC-E170-AB86-4712B5F5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159" y="1869525"/>
              <a:ext cx="1883756" cy="209583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FC74C7A-2CFB-6AB2-5476-0EF658BF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5446" y="1725647"/>
              <a:ext cx="1883756" cy="209583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B766078-0E07-4D2C-44E7-FF3085708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556" y="1495091"/>
              <a:ext cx="1738216" cy="1933909"/>
            </a:xfrm>
            <a:prstGeom prst="rect">
              <a:avLst/>
            </a:prstGeom>
          </p:spPr>
        </p:pic>
      </p:grpSp>
      <p:pic>
        <p:nvPicPr>
          <p:cNvPr id="16" name="Image 15" descr="Une image contenant personne, Condition physique, haltère, chaussures&#10;&#10;Le contenu généré par l’IA peut être incorrect.">
            <a:extLst>
              <a:ext uri="{FF2B5EF4-FFF2-40B4-BE49-F238E27FC236}">
                <a16:creationId xmlns:a16="http://schemas.microsoft.com/office/drawing/2014/main" id="{24556B8D-D88F-D31D-3257-2A3719EB5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6" t="13734" r="41224" b="17239"/>
          <a:stretch/>
        </p:blipFill>
        <p:spPr>
          <a:xfrm>
            <a:off x="307438" y="1434809"/>
            <a:ext cx="1738052" cy="473390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B8FDBA-5951-4BC2-B98A-A0CCDFA7C972}"/>
              </a:ext>
            </a:extLst>
          </p:cNvPr>
          <p:cNvCxnSpPr>
            <a:cxnSpLocks/>
          </p:cNvCxnSpPr>
          <p:nvPr/>
        </p:nvCxnSpPr>
        <p:spPr>
          <a:xfrm>
            <a:off x="5507629" y="3413757"/>
            <a:ext cx="13012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D0D79C2-B676-CE34-BE3C-F429BD82E98C}"/>
              </a:ext>
            </a:extLst>
          </p:cNvPr>
          <p:cNvCxnSpPr>
            <a:cxnSpLocks/>
          </p:cNvCxnSpPr>
          <p:nvPr/>
        </p:nvCxnSpPr>
        <p:spPr>
          <a:xfrm>
            <a:off x="2045490" y="3413757"/>
            <a:ext cx="1060579" cy="234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04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3088B-1F2E-A5DD-6345-4D142CE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Another</a:t>
            </a:r>
            <a:r>
              <a:rPr lang="fr-FR" dirty="0"/>
              <a:t> proof by image</a:t>
            </a:r>
          </a:p>
        </p:txBody>
      </p:sp>
      <p:pic>
        <p:nvPicPr>
          <p:cNvPr id="5" name="Espace réservé du contenu 4" descr="Une image contenant chaussures, habits, personne, intérieur&#10;&#10;Le contenu généré par l’IA peut être incorrect.">
            <a:extLst>
              <a:ext uri="{FF2B5EF4-FFF2-40B4-BE49-F238E27FC236}">
                <a16:creationId xmlns:a16="http://schemas.microsoft.com/office/drawing/2014/main" id="{401A77F0-F3D2-580A-E4FD-42CD92FA6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7" b="35752"/>
          <a:stretch/>
        </p:blipFill>
        <p:spPr>
          <a:xfrm>
            <a:off x="612648" y="2328862"/>
            <a:ext cx="2063002" cy="2200275"/>
          </a:xfrm>
        </p:spPr>
      </p:pic>
      <p:pic>
        <p:nvPicPr>
          <p:cNvPr id="7" name="Image 6" descr="Une image contenant fenêtre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8573069B-6216-8251-E1D0-0F03F8C45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1" b="37778"/>
          <a:stretch/>
        </p:blipFill>
        <p:spPr>
          <a:xfrm>
            <a:off x="7344125" y="2562225"/>
            <a:ext cx="3080599" cy="170497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BB6565D-1BD2-47D4-3A83-973B0DD1AA8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096000" y="3414713"/>
            <a:ext cx="1248125" cy="185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771704-9A6D-D61E-420F-B65A24E665F3}"/>
              </a:ext>
            </a:extLst>
          </p:cNvPr>
          <p:cNvCxnSpPr>
            <a:cxnSpLocks/>
          </p:cNvCxnSpPr>
          <p:nvPr/>
        </p:nvCxnSpPr>
        <p:spPr>
          <a:xfrm flipV="1">
            <a:off x="2675650" y="2328862"/>
            <a:ext cx="2092595" cy="1938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33994396-2D2D-9F4F-6B18-93445771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45" y="2328862"/>
            <a:ext cx="1327755" cy="13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044A-BD15-48B6-A72F-4427B11E6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EB2A80EC-94BA-4CA6-6736-80868643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22BDAE-D525-6CD8-E8E7-0310A526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Case of </a:t>
            </a:r>
            <a:r>
              <a:rPr lang="fr-FR" sz="4000" dirty="0" err="1">
                <a:solidFill>
                  <a:schemeClr val="bg2"/>
                </a:solidFill>
              </a:rPr>
              <a:t>Study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8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A432E-59D6-5063-9F2D-EE6EE5DF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007852" cy="1132258"/>
          </a:xfrm>
        </p:spPr>
        <p:txBody>
          <a:bodyPr/>
          <a:lstStyle/>
          <a:p>
            <a:r>
              <a:rPr lang="fr-FR" dirty="0"/>
              <a:t>Henry Yu (</a:t>
            </a:r>
            <a:r>
              <a:rPr lang="fr-FR" dirty="0" err="1"/>
              <a:t>really</a:t>
            </a:r>
            <a:r>
              <a:rPr lang="fr-FR" dirty="0"/>
              <a:t> good </a:t>
            </a:r>
            <a:r>
              <a:rPr lang="fr-FR" dirty="0" err="1"/>
              <a:t>guy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F6454-D674-EF7B-3C6D-D5C3EE9C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45" y="2328862"/>
            <a:ext cx="1327755" cy="134200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11C05F7-CC68-387E-A71B-4D438568CB7C}"/>
              </a:ext>
            </a:extLst>
          </p:cNvPr>
          <p:cNvCxnSpPr>
            <a:cxnSpLocks/>
          </p:cNvCxnSpPr>
          <p:nvPr/>
        </p:nvCxnSpPr>
        <p:spPr>
          <a:xfrm>
            <a:off x="6096000" y="3670863"/>
            <a:ext cx="2791968" cy="373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Revêtement de sol, sol, Condition physique, Équilibre&#10;&#10;Le contenu généré par l’IA peut être incorrect.">
            <a:extLst>
              <a:ext uri="{FF2B5EF4-FFF2-40B4-BE49-F238E27FC236}">
                <a16:creationId xmlns:a16="http://schemas.microsoft.com/office/drawing/2014/main" id="{37747A63-A551-04A7-224F-09FE5120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7" b="37778"/>
          <a:stretch/>
        </p:blipFill>
        <p:spPr>
          <a:xfrm>
            <a:off x="8188595" y="2408014"/>
            <a:ext cx="3167539" cy="1780033"/>
          </a:xfrm>
          <a:prstGeom prst="rect">
            <a:avLst/>
          </a:prstGeom>
        </p:spPr>
      </p:pic>
      <p:pic>
        <p:nvPicPr>
          <p:cNvPr id="10" name="Image 9" descr="Une image contenant sport, personne, Condition physique, homme&#10;&#10;Le contenu généré par l’IA peut être incorrect.">
            <a:extLst>
              <a:ext uri="{FF2B5EF4-FFF2-40B4-BE49-F238E27FC236}">
                <a16:creationId xmlns:a16="http://schemas.microsoft.com/office/drawing/2014/main" id="{3FCD5318-B5E2-D8BF-C46E-A398CDFD8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8" b="26960"/>
          <a:stretch/>
        </p:blipFill>
        <p:spPr>
          <a:xfrm>
            <a:off x="756120" y="4480559"/>
            <a:ext cx="2307120" cy="205312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84F0FE-F5F5-BEB7-F6EE-81AA54315766}"/>
              </a:ext>
            </a:extLst>
          </p:cNvPr>
          <p:cNvSpPr txBox="1"/>
          <p:nvPr/>
        </p:nvSpPr>
        <p:spPr>
          <a:xfrm>
            <a:off x="99219" y="4073122"/>
            <a:ext cx="300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Beginning</a:t>
            </a:r>
            <a:r>
              <a:rPr lang="fr-FR" dirty="0"/>
              <a:t> of </a:t>
            </a:r>
            <a:r>
              <a:rPr lang="fr-FR" dirty="0" err="1"/>
              <a:t>semester</a:t>
            </a:r>
            <a:endParaRPr lang="fr-FR" dirty="0"/>
          </a:p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9AD7F1-8F32-CA3D-8E07-E9F5243612A8}"/>
              </a:ext>
            </a:extLst>
          </p:cNvPr>
          <p:cNvSpPr txBox="1"/>
          <p:nvPr/>
        </p:nvSpPr>
        <p:spPr>
          <a:xfrm>
            <a:off x="9477916" y="4217206"/>
            <a:ext cx="85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Now</a:t>
            </a:r>
            <a:endParaRPr lang="fr-FR" dirty="0"/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96424-E3A9-74B8-7DF2-44B8576D7293}"/>
              </a:ext>
            </a:extLst>
          </p:cNvPr>
          <p:cNvSpPr txBox="1"/>
          <p:nvPr/>
        </p:nvSpPr>
        <p:spPr>
          <a:xfrm>
            <a:off x="5344504" y="3864881"/>
            <a:ext cx="179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meeting me</a:t>
            </a:r>
          </a:p>
          <a:p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8D5D9B2-1119-0750-9787-6DA3D1DD4E99}"/>
              </a:ext>
            </a:extLst>
          </p:cNvPr>
          <p:cNvCxnSpPr>
            <a:cxnSpLocks/>
          </p:cNvCxnSpPr>
          <p:nvPr/>
        </p:nvCxnSpPr>
        <p:spPr>
          <a:xfrm flipV="1">
            <a:off x="2665401" y="2742773"/>
            <a:ext cx="2262789" cy="2764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5DE0433-9532-BFB6-52E1-98553A24FCAF}"/>
              </a:ext>
            </a:extLst>
          </p:cNvPr>
          <p:cNvSpPr txBox="1"/>
          <p:nvPr/>
        </p:nvSpPr>
        <p:spPr>
          <a:xfrm>
            <a:off x="4188212" y="5337662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Well</a:t>
            </a:r>
            <a:r>
              <a:rPr lang="fr-FR" dirty="0"/>
              <a:t>, the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improved</a:t>
            </a:r>
            <a:r>
              <a:rPr lang="fr-FR" dirty="0"/>
              <a:t>, like </a:t>
            </a:r>
            <a:r>
              <a:rPr lang="fr-FR" dirty="0" err="1"/>
              <a:t>his</a:t>
            </a:r>
            <a:r>
              <a:rPr lang="fr-FR" dirty="0"/>
              <a:t> planche…</a:t>
            </a:r>
          </a:p>
        </p:txBody>
      </p:sp>
    </p:spTree>
    <p:extLst>
      <p:ext uri="{BB962C8B-B14F-4D97-AF65-F5344CB8AC3E}">
        <p14:creationId xmlns:p14="http://schemas.microsoft.com/office/powerpoint/2010/main" val="281669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D9A5-4B71-7594-C957-68B86BA3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9265362D-1329-66CD-1977-50B12676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6AA1BE-CF3B-0BC9-9CF5-08267F01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Absolutely</a:t>
            </a:r>
            <a:r>
              <a:rPr lang="fr-FR" sz="4000" dirty="0">
                <a:solidFill>
                  <a:schemeClr val="bg2"/>
                </a:solidFill>
              </a:rPr>
              <a:t> objective </a:t>
            </a:r>
            <a:r>
              <a:rPr lang="fr-FR" sz="4000" dirty="0" err="1">
                <a:solidFill>
                  <a:schemeClr val="bg2"/>
                </a:solidFill>
              </a:rPr>
              <a:t>comparison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with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Trey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other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athletes</a:t>
            </a:r>
            <a:endParaRPr lang="fr-FR" sz="4000" dirty="0">
              <a:solidFill>
                <a:schemeClr val="bg2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2193ADC-4261-B207-8DA7-7BF700913AFA}"/>
              </a:ext>
            </a:extLst>
          </p:cNvPr>
          <p:cNvCxnSpPr>
            <a:cxnSpLocks/>
          </p:cNvCxnSpPr>
          <p:nvPr/>
        </p:nvCxnSpPr>
        <p:spPr>
          <a:xfrm flipH="1">
            <a:off x="704850" y="5038725"/>
            <a:ext cx="108585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7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B371B-7475-3910-47F1-064E068A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5F7D2-5D28-E567-1B1D-1F76AC29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background</a:t>
            </a:r>
          </a:p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 err="1"/>
              <a:t>Scientifically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  <a:p>
            <a:r>
              <a:rPr lang="fr-FR" dirty="0" err="1"/>
              <a:t>Before</a:t>
            </a:r>
            <a:r>
              <a:rPr lang="fr-FR" dirty="0"/>
              <a:t>/</a:t>
            </a:r>
            <a:r>
              <a:rPr lang="fr-FR" dirty="0" err="1"/>
              <a:t>after</a:t>
            </a:r>
            <a:r>
              <a:rPr lang="fr-FR" dirty="0"/>
              <a:t> white </a:t>
            </a:r>
            <a:r>
              <a:rPr lang="fr-FR" dirty="0" err="1"/>
              <a:t>monster</a:t>
            </a:r>
            <a:endParaRPr lang="fr-FR" dirty="0"/>
          </a:p>
          <a:p>
            <a:r>
              <a:rPr lang="fr-FR" dirty="0"/>
              <a:t>Case of </a:t>
            </a:r>
            <a:r>
              <a:rPr lang="fr-FR" dirty="0" err="1"/>
              <a:t>Study</a:t>
            </a:r>
            <a:r>
              <a:rPr lang="fr-FR" dirty="0"/>
              <a:t>: Henry Yu</a:t>
            </a:r>
          </a:p>
          <a:p>
            <a:r>
              <a:rPr lang="fr-FR" dirty="0" err="1"/>
              <a:t>Absolutely</a:t>
            </a:r>
            <a:r>
              <a:rPr lang="fr-FR" dirty="0"/>
              <a:t> objective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me and </a:t>
            </a:r>
            <a:r>
              <a:rPr lang="fr-FR" dirty="0" err="1"/>
              <a:t>Trey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athletes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6EF1F7A-859A-BF98-CE4A-730687F993EA}"/>
              </a:ext>
            </a:extLst>
          </p:cNvPr>
          <p:cNvCxnSpPr/>
          <p:nvPr/>
        </p:nvCxnSpPr>
        <p:spPr>
          <a:xfrm>
            <a:off x="6839712" y="4416552"/>
            <a:ext cx="56692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51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99A06-999B-04E8-5145-735BF2CC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 I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? Fine</a:t>
            </a:r>
          </a:p>
        </p:txBody>
      </p:sp>
      <p:pic>
        <p:nvPicPr>
          <p:cNvPr id="5" name="Image 4" descr="Une image contenant plein air, arbre, sol, ciel&#10;&#10;Le contenu généré par l’IA peut être incorrect.">
            <a:extLst>
              <a:ext uri="{FF2B5EF4-FFF2-40B4-BE49-F238E27FC236}">
                <a16:creationId xmlns:a16="http://schemas.microsoft.com/office/drawing/2014/main" id="{FF348006-00B3-18B1-00B8-EA38806A2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4" b="38723"/>
          <a:stretch/>
        </p:blipFill>
        <p:spPr>
          <a:xfrm>
            <a:off x="907828" y="3429000"/>
            <a:ext cx="3080599" cy="1702341"/>
          </a:xfrm>
          <a:prstGeom prst="rect">
            <a:avLst/>
          </a:prstGeom>
        </p:spPr>
      </p:pic>
      <p:pic>
        <p:nvPicPr>
          <p:cNvPr id="7" name="Image 6" descr="Une image contenant sol, Danse, capture d’écran, personne&#10;&#10;Le contenu généré par l’IA peut être incorrect.">
            <a:extLst>
              <a:ext uri="{FF2B5EF4-FFF2-40B4-BE49-F238E27FC236}">
                <a16:creationId xmlns:a16="http://schemas.microsoft.com/office/drawing/2014/main" id="{D47DB73D-128F-6467-23EF-08976427D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4" b="39918"/>
          <a:stretch/>
        </p:blipFill>
        <p:spPr>
          <a:xfrm>
            <a:off x="7538060" y="3429000"/>
            <a:ext cx="3570233" cy="17023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A50E39F-9DE2-8107-AAC0-B309F60A91B0}"/>
              </a:ext>
            </a:extLst>
          </p:cNvPr>
          <p:cNvSpPr txBox="1"/>
          <p:nvPr/>
        </p:nvSpPr>
        <p:spPr>
          <a:xfrm>
            <a:off x="907828" y="2960087"/>
            <a:ext cx="62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432D2C-141D-8470-F425-B7C0628AFED3}"/>
              </a:ext>
            </a:extLst>
          </p:cNvPr>
          <p:cNvSpPr txBox="1"/>
          <p:nvPr/>
        </p:nvSpPr>
        <p:spPr>
          <a:xfrm>
            <a:off x="7723674" y="2960087"/>
            <a:ext cx="136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Trey</a:t>
            </a:r>
            <a:r>
              <a:rPr lang="fr-FR" dirty="0"/>
              <a:t>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65B25-4473-383F-CAB0-95CD3F4558F2}"/>
              </a:ext>
            </a:extLst>
          </p:cNvPr>
          <p:cNvSpPr txBox="1"/>
          <p:nvPr/>
        </p:nvSpPr>
        <p:spPr>
          <a:xfrm>
            <a:off x="8543716" y="2732878"/>
            <a:ext cx="29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least </a:t>
            </a:r>
            <a:r>
              <a:rPr lang="fr-FR" dirty="0" err="1"/>
              <a:t>he</a:t>
            </a:r>
            <a:r>
              <a:rPr lang="fr-FR" dirty="0"/>
              <a:t> can Nordic </a:t>
            </a:r>
            <a:r>
              <a:rPr lang="fr-FR" dirty="0" err="1"/>
              <a:t>Curl</a:t>
            </a:r>
            <a:r>
              <a:rPr lang="fr-FR" dirty="0"/>
              <a:t>… (</a:t>
            </a:r>
            <a:r>
              <a:rPr lang="fr-FR" dirty="0" err="1"/>
              <a:t>who</a:t>
            </a:r>
            <a:r>
              <a:rPr lang="fr-FR" dirty="0"/>
              <a:t> cares?)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F275FAD-C34C-E707-CD37-FC8C7A71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249" y="5230922"/>
            <a:ext cx="1327755" cy="1342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160B18-EA68-B8E7-9348-88923927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98" y="5230922"/>
            <a:ext cx="1327755" cy="1342001"/>
          </a:xfrm>
          <a:prstGeom prst="rect">
            <a:avLst/>
          </a:prstGeom>
        </p:spPr>
      </p:pic>
      <p:sp>
        <p:nvSpPr>
          <p:cNvPr id="13" name="Interdiction 12">
            <a:extLst>
              <a:ext uri="{FF2B5EF4-FFF2-40B4-BE49-F238E27FC236}">
                <a16:creationId xmlns:a16="http://schemas.microsoft.com/office/drawing/2014/main" id="{1FF1FC2D-B4F6-CA82-BE8B-4D6B41C9A534}"/>
              </a:ext>
            </a:extLst>
          </p:cNvPr>
          <p:cNvSpPr/>
          <p:nvPr/>
        </p:nvSpPr>
        <p:spPr>
          <a:xfrm>
            <a:off x="8642529" y="5230922"/>
            <a:ext cx="1361291" cy="1302836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3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D284-4D9B-5CC7-E021-2BD71ADD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4DF830FA-E5F0-C38F-5FB7-3957BC1F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E85BF4-A8B9-8110-E282-45DFC2F5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4216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4284-3166-E72D-1D82-51A506FE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2619B-D771-D47D-1304-B420DC2F3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206589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White Monster &gt;&gt;&gt;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White Monster = Life</a:t>
            </a:r>
          </a:p>
          <a:p>
            <a:r>
              <a:rPr lang="fr-FR" dirty="0"/>
              <a:t>Red Bull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wings</a:t>
            </a:r>
            <a:r>
              <a:rPr lang="fr-FR" dirty="0"/>
              <a:t>, but White Monster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planche</a:t>
            </a:r>
          </a:p>
          <a:p>
            <a:r>
              <a:rPr lang="fr-FR" dirty="0"/>
              <a:t>Are </a:t>
            </a:r>
            <a:r>
              <a:rPr lang="fr-FR" dirty="0" err="1"/>
              <a:t>you</a:t>
            </a:r>
            <a:r>
              <a:rPr lang="fr-FR" dirty="0"/>
              <a:t> a bitch </a:t>
            </a:r>
            <a:r>
              <a:rPr lang="fr-FR" dirty="0" err="1"/>
              <a:t>Trey</a:t>
            </a:r>
            <a:r>
              <a:rPr lang="fr-FR" dirty="0"/>
              <a:t>? do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fucking</a:t>
            </a:r>
            <a:r>
              <a:rPr lang="fr-FR" dirty="0"/>
              <a:t> push </a:t>
            </a:r>
            <a:r>
              <a:rPr lang="fr-FR" dirty="0" err="1"/>
              <a:t>ups</a:t>
            </a:r>
            <a:r>
              <a:rPr lang="fr-FR" dirty="0"/>
              <a:t>!</a:t>
            </a:r>
          </a:p>
          <a:p>
            <a:r>
              <a:rPr lang="fr-FR" dirty="0"/>
              <a:t>Python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the </a:t>
            </a:r>
            <a:r>
              <a:rPr lang="fr-FR" dirty="0" err="1"/>
              <a:t>truth</a:t>
            </a:r>
            <a:r>
              <a:rPr lang="fr-FR" dirty="0"/>
              <a:t>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B17337-F3C3-4204-F354-CF13031FF878}"/>
              </a:ext>
            </a:extLst>
          </p:cNvPr>
          <p:cNvSpPr txBox="1"/>
          <p:nvPr/>
        </p:nvSpPr>
        <p:spPr>
          <a:xfrm>
            <a:off x="3581400" y="3886200"/>
            <a:ext cx="7105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convinced = True</a:t>
            </a:r>
          </a:p>
          <a:p>
            <a:r>
              <a:rPr lang="en-US" dirty="0"/>
              <a:t>while audience != convinced:</a:t>
            </a:r>
          </a:p>
          <a:p>
            <a:r>
              <a:rPr lang="en-US" dirty="0"/>
              <a:t>	print("read the slides again")</a:t>
            </a:r>
          </a:p>
          <a:p>
            <a:r>
              <a:rPr lang="en-US" dirty="0"/>
              <a:t>	audience = bool(input("are you convinced?“))</a:t>
            </a:r>
          </a:p>
          <a:p>
            <a:endParaRPr lang="en-US" dirty="0"/>
          </a:p>
          <a:p>
            <a:r>
              <a:rPr lang="en-US" dirty="0"/>
              <a:t>print("perfect, white monster always wins!")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5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74263-0004-9B34-9DDE-0C1EE973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98F26572-0E3D-214C-2F97-24C91CFC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A6E48D-22FC-4DA1-C44B-214BF422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My Background</a:t>
            </a:r>
          </a:p>
        </p:txBody>
      </p:sp>
    </p:spTree>
    <p:extLst>
      <p:ext uri="{BB962C8B-B14F-4D97-AF65-F5344CB8AC3E}">
        <p14:creationId xmlns:p14="http://schemas.microsoft.com/office/powerpoint/2010/main" val="128160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188B0-E71F-825B-62D7-EAD450B3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</a:p>
        </p:txBody>
      </p:sp>
      <p:pic>
        <p:nvPicPr>
          <p:cNvPr id="5" name="Espace réservé du contenu 4" descr="Une image contenant habits, personne, homme, Torse&#10;&#10;Le contenu généré par l’IA peut être incorrect.">
            <a:extLst>
              <a:ext uri="{FF2B5EF4-FFF2-40B4-BE49-F238E27FC236}">
                <a16:creationId xmlns:a16="http://schemas.microsoft.com/office/drawing/2014/main" id="{81FC9646-8BDD-EAFA-4EDE-F922FA77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32"/>
            <a:ext cx="4191000" cy="5566173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3C97622-244C-78A4-61C0-73DE66954EC8}"/>
              </a:ext>
            </a:extLst>
          </p:cNvPr>
          <p:cNvSpPr/>
          <p:nvPr/>
        </p:nvSpPr>
        <p:spPr>
          <a:xfrm>
            <a:off x="2486025" y="2860286"/>
            <a:ext cx="1704975" cy="4012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CAD371C-2188-022D-B583-1A7F0DF92732}"/>
              </a:ext>
            </a:extLst>
          </p:cNvPr>
          <p:cNvCxnSpPr>
            <a:cxnSpLocks/>
            <a:stCxn id="10" idx="1"/>
            <a:endCxn id="6" idx="6"/>
          </p:cNvCxnSpPr>
          <p:nvPr/>
        </p:nvCxnSpPr>
        <p:spPr>
          <a:xfrm flipH="1">
            <a:off x="4191000" y="3639733"/>
            <a:ext cx="1184301" cy="1226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5C71257-F29C-2C30-221E-90D451380F77}"/>
              </a:ext>
            </a:extLst>
          </p:cNvPr>
          <p:cNvSpPr txBox="1"/>
          <p:nvPr/>
        </p:nvSpPr>
        <p:spPr>
          <a:xfrm>
            <a:off x="5375301" y="3455067"/>
            <a:ext cx="140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 LOL!!!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2EACD7F-E392-7C5D-9D6B-B0A1F4BEE10C}"/>
              </a:ext>
            </a:extLst>
          </p:cNvPr>
          <p:cNvSpPr/>
          <p:nvPr/>
        </p:nvSpPr>
        <p:spPr>
          <a:xfrm>
            <a:off x="757733" y="2161205"/>
            <a:ext cx="1074610" cy="4148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B0D6C1-40DE-CCF8-8F6B-FD7B82044E3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832343" y="1680898"/>
            <a:ext cx="2746377" cy="2253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DF02583-CE83-64C1-70EF-A9F9EDC3F2BA}"/>
              </a:ext>
            </a:extLst>
          </p:cNvPr>
          <p:cNvSpPr txBox="1"/>
          <p:nvPr/>
        </p:nvSpPr>
        <p:spPr>
          <a:xfrm>
            <a:off x="4578720" y="1496232"/>
            <a:ext cx="30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ME (JUST A CASE)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FA39BA-2E01-A7BA-0273-23A809BEBA74}"/>
              </a:ext>
            </a:extLst>
          </p:cNvPr>
          <p:cNvSpPr txBox="1"/>
          <p:nvPr/>
        </p:nvSpPr>
        <p:spPr>
          <a:xfrm>
            <a:off x="7595145" y="1143000"/>
            <a:ext cx="39842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Calisthenics</a:t>
            </a:r>
            <a:r>
              <a:rPr lang="fr-FR" dirty="0"/>
              <a:t> </a:t>
            </a:r>
            <a:r>
              <a:rPr lang="fr-FR" dirty="0" err="1"/>
              <a:t>Athlete</a:t>
            </a:r>
            <a:r>
              <a:rPr lang="fr-FR" dirty="0"/>
              <a:t> for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2years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Portuguese</a:t>
            </a:r>
            <a:r>
              <a:rPr lang="fr-FR" dirty="0"/>
              <a:t> porn </a:t>
            </a:r>
            <a:r>
              <a:rPr lang="fr-FR" dirty="0" err="1"/>
              <a:t>actor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free time (if </a:t>
            </a:r>
            <a:r>
              <a:rPr lang="fr-FR" dirty="0" err="1"/>
              <a:t>interested</a:t>
            </a:r>
            <a:r>
              <a:rPr lang="fr-FR" dirty="0"/>
              <a:t> DM me), </a:t>
            </a:r>
            <a:r>
              <a:rPr lang="fr-FR" dirty="0" err="1"/>
              <a:t>didn’t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mustache</a:t>
            </a:r>
            <a:r>
              <a:rPr lang="fr-F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 </a:t>
            </a:r>
            <a:r>
              <a:rPr lang="fr-FR" dirty="0" err="1"/>
              <a:t>btw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Specializing</a:t>
            </a:r>
            <a:r>
              <a:rPr lang="fr-FR" dirty="0"/>
              <a:t> in </a:t>
            </a:r>
            <a:r>
              <a:rPr lang="fr-FR" dirty="0" err="1"/>
              <a:t>statics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2CF8E13-3265-C82B-817D-6B67C3967E77}"/>
              </a:ext>
            </a:extLst>
          </p:cNvPr>
          <p:cNvCxnSpPr>
            <a:cxnSpLocks/>
          </p:cNvCxnSpPr>
          <p:nvPr/>
        </p:nvCxnSpPr>
        <p:spPr>
          <a:xfrm flipH="1" flipV="1">
            <a:off x="3338512" y="3610544"/>
            <a:ext cx="2351633" cy="17189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0837CD8-0E99-709E-723D-ECD7DE737D29}"/>
              </a:ext>
            </a:extLst>
          </p:cNvPr>
          <p:cNvSpPr txBox="1"/>
          <p:nvPr/>
        </p:nvSpPr>
        <p:spPr>
          <a:xfrm>
            <a:off x="4385936" y="5329502"/>
            <a:ext cx="431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phone </a:t>
            </a:r>
            <a:r>
              <a:rPr lang="fr-FR" dirty="0" err="1"/>
              <a:t>with</a:t>
            </a:r>
            <a:r>
              <a:rPr lang="fr-FR" dirty="0"/>
              <a:t> a RHINOSHIELD case (-10%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code TREYDOYOURFUCKINGPUSHUPS)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24ED8F3-34B3-400D-2A41-E275AB04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68" y="4575849"/>
            <a:ext cx="2399031" cy="15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2E065B-BC2C-2321-EA0D-9CECC9EC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issues in the sport…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62C08-C887-5F26-13C6-20941A72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(at least 5): struggle to </a:t>
            </a:r>
            <a:r>
              <a:rPr lang="fr-FR" dirty="0" err="1"/>
              <a:t>progress</a:t>
            </a:r>
            <a:r>
              <a:rPr lang="fr-FR" dirty="0"/>
              <a:t> (10 pushups at </a:t>
            </a:r>
            <a:r>
              <a:rPr lang="fr-FR" dirty="0" err="1"/>
              <a:t>most</a:t>
            </a:r>
            <a:r>
              <a:rPr lang="fr-FR" dirty="0"/>
              <a:t>, no </a:t>
            </a:r>
            <a:r>
              <a:rPr lang="fr-FR" dirty="0" err="1"/>
              <a:t>lying</a:t>
            </a:r>
            <a:r>
              <a:rPr lang="fr-FR" dirty="0"/>
              <a:t>…)</a:t>
            </a:r>
          </a:p>
          <a:p>
            <a:r>
              <a:rPr lang="fr-FR" dirty="0"/>
              <a:t>0 pull </a:t>
            </a:r>
            <a:r>
              <a:rPr lang="fr-FR" dirty="0" err="1"/>
              <a:t>ups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)</a:t>
            </a:r>
          </a:p>
          <a:p>
            <a:r>
              <a:rPr lang="fr-FR" dirty="0"/>
              <a:t>But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importantly</a:t>
            </a:r>
            <a:r>
              <a:rPr lang="fr-FR" dirty="0"/>
              <a:t>, joints pain and </a:t>
            </a:r>
            <a:r>
              <a:rPr lang="fr-FR" dirty="0" err="1"/>
              <a:t>weak</a:t>
            </a:r>
            <a:r>
              <a:rPr lang="fr-FR" dirty="0"/>
              <a:t> body…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savior</a:t>
            </a:r>
            <a:r>
              <a:rPr lang="fr-FR" dirty="0"/>
              <a:t> </a:t>
            </a:r>
            <a:r>
              <a:rPr lang="fr-FR" dirty="0" err="1"/>
              <a:t>appeared</a:t>
            </a:r>
            <a:r>
              <a:rPr lang="fr-FR" dirty="0"/>
              <a:t>!!!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705F6D-91AF-DB0F-636D-57DB3FF5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88" y="3743273"/>
            <a:ext cx="1967996" cy="26007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C43789-F665-48B1-CF96-473DF57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31" y="2509577"/>
            <a:ext cx="1991003" cy="372479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1CD288-510D-3467-C485-3F49E107269C}"/>
              </a:ext>
            </a:extLst>
          </p:cNvPr>
          <p:cNvSpPr txBox="1"/>
          <p:nvPr/>
        </p:nvSpPr>
        <p:spPr>
          <a:xfrm>
            <a:off x="5219700" y="641950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him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752ACE-EBD3-7730-1783-8909922112DF}"/>
              </a:ext>
            </a:extLst>
          </p:cNvPr>
          <p:cNvSpPr txBox="1"/>
          <p:nvPr/>
        </p:nvSpPr>
        <p:spPr>
          <a:xfrm>
            <a:off x="9332651" y="625264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double dots GOD</a:t>
            </a:r>
          </a:p>
        </p:txBody>
      </p:sp>
    </p:spTree>
    <p:extLst>
      <p:ext uri="{BB962C8B-B14F-4D97-AF65-F5344CB8AC3E}">
        <p14:creationId xmlns:p14="http://schemas.microsoft.com/office/powerpoint/2010/main" val="314939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22A1-EFC1-802A-4A72-44A0369E5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7076DF79-D557-377F-67BB-C57941A9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A2D7E1-6E45-0F51-7C04-AF468572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Presentation</a:t>
            </a:r>
            <a:r>
              <a:rPr lang="fr-FR" sz="4000" dirty="0">
                <a:solidFill>
                  <a:schemeClr val="bg2"/>
                </a:solidFill>
              </a:rPr>
              <a:t> of the </a:t>
            </a:r>
            <a:r>
              <a:rPr lang="fr-FR" sz="4000" dirty="0" err="1">
                <a:solidFill>
                  <a:schemeClr val="bg2"/>
                </a:solidFill>
              </a:rPr>
              <a:t>product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8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9A4F9-C1B8-0111-09CB-1A5C2241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fucking</a:t>
            </a:r>
            <a:r>
              <a:rPr lang="fr-FR" dirty="0"/>
              <a:t> cool </a:t>
            </a:r>
            <a:r>
              <a:rPr lang="fr-FR" dirty="0" err="1"/>
              <a:t>spinosaurus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AB4C3-6806-D8FC-FE42-04072989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your</a:t>
            </a:r>
            <a:r>
              <a:rPr lang="fr-FR" dirty="0"/>
              <a:t> insight: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9BA14-EBF1-E18A-5FC8-2132C240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85" y="1562683"/>
            <a:ext cx="8550767" cy="48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FDC5A-315E-B308-7794-2B10B2B0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MIGHTY White Monster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A3D16-DA37-6E3E-6880-C73202C3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Energy Drink</a:t>
            </a:r>
          </a:p>
          <a:p>
            <a:r>
              <a:rPr lang="fr-FR" b="1" dirty="0"/>
              <a:t>DIVINE</a:t>
            </a:r>
            <a:r>
              <a:rPr lang="fr-FR" dirty="0"/>
              <a:t> </a:t>
            </a:r>
            <a:r>
              <a:rPr lang="fr-FR" b="1" u="sng" dirty="0"/>
              <a:t>Natural</a:t>
            </a:r>
            <a:r>
              <a:rPr lang="fr-FR" dirty="0"/>
              <a:t> Taste of Lemon and </a:t>
            </a:r>
            <a:r>
              <a:rPr lang="fr-FR" dirty="0" err="1"/>
              <a:t>Agrums</a:t>
            </a:r>
            <a:endParaRPr lang="fr-FR" dirty="0"/>
          </a:p>
          <a:p>
            <a:r>
              <a:rPr lang="fr-FR" dirty="0"/>
              <a:t>10 kcal a can (</a:t>
            </a:r>
            <a:r>
              <a:rPr lang="fr-FR" dirty="0" err="1"/>
              <a:t>nothing</a:t>
            </a:r>
            <a:r>
              <a:rPr lang="fr-FR" dirty="0"/>
              <a:t>)</a:t>
            </a:r>
          </a:p>
          <a:p>
            <a:r>
              <a:rPr lang="fr-FR" dirty="0"/>
              <a:t>Boosts </a:t>
            </a:r>
            <a:r>
              <a:rPr lang="fr-FR" dirty="0" err="1"/>
              <a:t>your</a:t>
            </a:r>
            <a:r>
              <a:rPr lang="fr-FR" dirty="0"/>
              <a:t> performances (look at me)</a:t>
            </a:r>
          </a:p>
          <a:p>
            <a:r>
              <a:rPr lang="fr-FR" b="1" u="sng" dirty="0"/>
              <a:t>ORGANIC</a:t>
            </a:r>
            <a:r>
              <a:rPr lang="fr-FR" dirty="0"/>
              <a:t> (yes trust me)</a:t>
            </a:r>
          </a:p>
          <a:p>
            <a:r>
              <a:rPr lang="fr-FR" dirty="0"/>
              <a:t>Favorite drink of best </a:t>
            </a:r>
            <a:r>
              <a:rPr lang="fr-FR" dirty="0" err="1"/>
              <a:t>athletes</a:t>
            </a:r>
            <a:r>
              <a:rPr lang="fr-FR" dirty="0"/>
              <a:t> (me, me, me, and me…)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9AA7FD-1622-55B2-9E67-171A8E32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1" y="4060726"/>
            <a:ext cx="2908759" cy="27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8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8123-4C58-8691-DAA5-725E4679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A1D52F89-9787-31FE-0D0D-A021CF3D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D1C047-EB79-97AB-F506-877DF69C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Scientifically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proven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benefits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2502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508</Words>
  <Application>Microsoft Office PowerPoint</Application>
  <PresentationFormat>Grand écran</PresentationFormat>
  <Paragraphs>84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Aptos</vt:lpstr>
      <vt:lpstr>Arial</vt:lpstr>
      <vt:lpstr>Neue Haas Grotesk Text Pro</vt:lpstr>
      <vt:lpstr>VanillaVTI</vt:lpstr>
      <vt:lpstr>White Monster:</vt:lpstr>
      <vt:lpstr>Summary:</vt:lpstr>
      <vt:lpstr>My Background</vt:lpstr>
      <vt:lpstr>Who am I ?</vt:lpstr>
      <vt:lpstr>My issues in the sport…</vt:lpstr>
      <vt:lpstr>Presentation of the product</vt:lpstr>
      <vt:lpstr>This is a fucking cool spinosaurus</vt:lpstr>
      <vt:lpstr>The MIGHTY White Monster</vt:lpstr>
      <vt:lpstr>Scientifically proven benefits</vt:lpstr>
      <vt:lpstr>In case I didn’t mention, I can planche</vt:lpstr>
      <vt:lpstr>Biological proven aspects</vt:lpstr>
      <vt:lpstr>Biological proven aspects</vt:lpstr>
      <vt:lpstr>Before vs After White Monster</vt:lpstr>
      <vt:lpstr>Proof by image</vt:lpstr>
      <vt:lpstr>Potential Future</vt:lpstr>
      <vt:lpstr>Another proof by image</vt:lpstr>
      <vt:lpstr>Case of Study</vt:lpstr>
      <vt:lpstr>Henry Yu (really good guy, you should meet him)</vt:lpstr>
      <vt:lpstr>Absolutely objective comparison with Trey other athletes</vt:lpstr>
      <vt:lpstr>Do I really need to do it? Fine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 MALTERRE</dc:creator>
  <cp:lastModifiedBy>Louis MALTERRE</cp:lastModifiedBy>
  <cp:revision>14</cp:revision>
  <dcterms:created xsi:type="dcterms:W3CDTF">2025-04-11T06:08:10Z</dcterms:created>
  <dcterms:modified xsi:type="dcterms:W3CDTF">2025-04-11T07:44:15Z</dcterms:modified>
</cp:coreProperties>
</file>